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57" r:id="rId7"/>
    <p:sldId id="286" r:id="rId8"/>
    <p:sldId id="287" r:id="rId9"/>
    <p:sldId id="289" r:id="rId10"/>
    <p:sldId id="290" r:id="rId11"/>
    <p:sldId id="288" r:id="rId12"/>
    <p:sldId id="260" r:id="rId13"/>
    <p:sldId id="303" r:id="rId14"/>
    <p:sldId id="291" r:id="rId15"/>
    <p:sldId id="293" r:id="rId16"/>
    <p:sldId id="292" r:id="rId17"/>
    <p:sldId id="294" r:id="rId18"/>
    <p:sldId id="295" r:id="rId19"/>
    <p:sldId id="296" r:id="rId20"/>
    <p:sldId id="300" r:id="rId21"/>
    <p:sldId id="297" r:id="rId22"/>
    <p:sldId id="302" r:id="rId23"/>
    <p:sldId id="301" r:id="rId24"/>
    <p:sldId id="267" r:id="rId25"/>
    <p:sldId id="268" r:id="rId2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80" y="24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D784F2-097A-4060-8FF3-6FB91EC3D7DB}" type="datetime1">
              <a:rPr lang="fr-FR" smtClean="0"/>
              <a:t>30/06/2021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F86344-02EE-4788-B238-DABD819F9A49}" type="datetime1">
              <a:rPr lang="fr-FR" noProof="0" smtClean="0"/>
              <a:t>29/06/2021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5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1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690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orme libre : Forme 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7" name="Triangle rectangle 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8" name="Triangle droit 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9" name="Triangle droit 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20" name="Forme libre : Form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  <p:sp>
          <p:nvSpPr>
            <p:cNvPr id="9" name="Forme libre : Form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11" name="Forme libre : Form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  <p:sp>
            <p:nvSpPr>
              <p:cNvPr id="14" name="Forme libre : Form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fr-FR" noProof="0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égori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0" name="Espace réservé d’image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2" name="Espace réservé d’image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u texte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Sect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7" name="Espace réservé du texte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fr-FR" noProof="0"/>
              <a:t>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’image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Forme libre : Form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0" name="Forme libre : Form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1" name="Forme libre : Form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2" name="Forme libre : Form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orme libre : Form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6" name="Forme libre : Forme 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0" name="Forme libre : Form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numéro de diapositive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Triangle rectangle 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Triangle droit 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9" name="Triangle droit 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/>
              <a:t>Merci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Triangle droit 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numéro de diapositive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fr-FR" noProof="0"/>
            </a:p>
          </p:txBody>
        </p:sp>
      </p:grp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section 01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fr-FR" noProof="0"/>
              <a:t>Modifiez les styles du texte du masque</a:t>
            </a:r>
          </a:p>
        </p:txBody>
      </p: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fr-FR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Guillemet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e+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8" name="Espace réservé du contenu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 : Coin rogné 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3" name="Rectangle : Coin rogné 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8" name="Forme libre : Form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Forme libre : Form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fr-FR" noProof="0">
                <a:latin typeface="+mj-lt"/>
              </a:rPr>
              <a:t>Modifiez le style du titre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orme libre : Form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14" name="Forme libre : Forme 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 : Coin rogné 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fr-FR" noProof="0"/>
            </a:p>
          </p:txBody>
        </p:sp>
        <p:sp>
          <p:nvSpPr>
            <p:cNvPr id="17" name="Rectangle : Coin rogné 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8" name="Forme libre : Form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Soutenance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algn="ctr" rtl="0">
              <a:buNone/>
            </a:pPr>
            <a:r>
              <a:rPr lang="fr-FR" dirty="0"/>
              <a:t>Pour le titre professionnel développeur Web/ Web Mobile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DC0282-6AD2-458C-95A9-FE880377F12C}"/>
              </a:ext>
            </a:extLst>
          </p:cNvPr>
          <p:cNvSpPr txBox="1"/>
          <p:nvPr/>
        </p:nvSpPr>
        <p:spPr>
          <a:xfrm>
            <a:off x="314553" y="6298387"/>
            <a:ext cx="225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 Loïc LECOMTE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196B-EB3E-45EB-8695-2BF0398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48" y="528452"/>
            <a:ext cx="5354940" cy="618580"/>
          </a:xfrm>
        </p:spPr>
        <p:txBody>
          <a:bodyPr>
            <a:normAutofit/>
          </a:bodyPr>
          <a:lstStyle/>
          <a:p>
            <a:r>
              <a:rPr lang="fr-FR" sz="3600" dirty="0"/>
              <a:t>Architecture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25755-37C7-4569-AFD4-3B19212B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10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C3963F-4F7B-4949-922C-18E4BAE9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7" y="1235746"/>
            <a:ext cx="8858993" cy="49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F5C2DE-3331-49ED-B4C4-109F4DC0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53" y="1644517"/>
            <a:ext cx="8015341" cy="47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2B787D-012A-4922-B6F3-E8E5DDDF6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desktop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3516E9-232D-4870-8849-298A1A22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7" y="1494845"/>
            <a:ext cx="8938851" cy="49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4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D86556-9806-4BEB-A428-54252875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80" y="1214623"/>
            <a:ext cx="2813364" cy="51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Maquettage de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14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ECAD4-67C0-4904-B5A8-F01075F0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2524" y="1016403"/>
            <a:ext cx="2211944" cy="3492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Partie mobile</a:t>
            </a:r>
          </a:p>
        </p:txBody>
      </p:sp>
    </p:spTree>
    <p:extLst>
      <p:ext uri="{BB962C8B-B14F-4D97-AF65-F5344CB8AC3E}">
        <p14:creationId xmlns:p14="http://schemas.microsoft.com/office/powerpoint/2010/main" val="329920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15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5C4130-9329-4213-9F76-975F823D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19" y="1357486"/>
            <a:ext cx="8265226" cy="4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C7A1D-628A-42A5-9D61-36E31E63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22" y="427512"/>
            <a:ext cx="7781544" cy="588891"/>
          </a:xfrm>
        </p:spPr>
        <p:txBody>
          <a:bodyPr>
            <a:normAutofit/>
          </a:bodyPr>
          <a:lstStyle/>
          <a:p>
            <a:r>
              <a:rPr lang="fr-FR" sz="3600" dirty="0"/>
              <a:t>Interface dynamique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81A874-B52F-46C8-9A5C-80EE3BA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89069F-03B5-41CC-AE67-A75768A2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49" y="1175658"/>
            <a:ext cx="8307666" cy="51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4734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98498-3CA5-4222-A2CA-068A5564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239" y="593767"/>
            <a:ext cx="5889330" cy="624517"/>
          </a:xfrm>
        </p:spPr>
        <p:txBody>
          <a:bodyPr>
            <a:normAutofit/>
          </a:bodyPr>
          <a:lstStyle/>
          <a:p>
            <a:r>
              <a:rPr lang="fr-FR" sz="3600" dirty="0"/>
              <a:t>Créer une base de donnée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BA10D-3F1F-45C4-B4DC-09C9951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18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695D95-B28C-4DC1-AEC6-F6C21582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40" y="1203440"/>
            <a:ext cx="9319002" cy="54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E28387-065F-499C-BB7D-5A5F3140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8F27FF-FEF8-480E-BBBF-B951A7F74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6C918D-1895-4B2A-8B30-5C7928CA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45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484" y="765562"/>
            <a:ext cx="4541323" cy="923330"/>
          </a:xfrm>
        </p:spPr>
        <p:txBody>
          <a:bodyPr rtlCol="0"/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1" y="1650144"/>
            <a:ext cx="7353503" cy="4093243"/>
          </a:xfrm>
        </p:spPr>
        <p:txBody>
          <a:bodyPr rtlCol="0"/>
          <a:lstStyle/>
          <a:p>
            <a:endParaRPr lang="fr-FR" dirty="0"/>
          </a:p>
          <a:p>
            <a:r>
              <a:rPr lang="fr-FR" dirty="0"/>
              <a:t>L’entreprise </a:t>
            </a:r>
            <a:r>
              <a:rPr lang="fr-FR" dirty="0" err="1"/>
              <a:t>Ibloo</a:t>
            </a:r>
            <a:endParaRPr lang="fr-FR" dirty="0"/>
          </a:p>
          <a:p>
            <a:r>
              <a:rPr lang="fr-FR" dirty="0"/>
              <a:t>Projet « Test de l’éligibilité via la géolocalisation »</a:t>
            </a:r>
          </a:p>
          <a:p>
            <a:r>
              <a:rPr lang="fr-FR" dirty="0"/>
              <a:t>Démonstration</a:t>
            </a:r>
          </a:p>
          <a:p>
            <a:endParaRPr lang="fr-FR" dirty="0"/>
          </a:p>
          <a:p>
            <a:r>
              <a:rPr lang="fr-FR" dirty="0"/>
              <a:t>Projet « </a:t>
            </a:r>
            <a:r>
              <a:rPr lang="fr-FR" dirty="0" err="1"/>
              <a:t>Randomizer</a:t>
            </a:r>
            <a:r>
              <a:rPr lang="fr-FR" dirty="0"/>
              <a:t> SMITE »</a:t>
            </a:r>
          </a:p>
          <a:p>
            <a:r>
              <a:rPr lang="fr-FR" dirty="0"/>
              <a:t>Démonstration</a:t>
            </a:r>
          </a:p>
          <a:p>
            <a:pPr lvl="1"/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776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21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C29A2D-8A50-4B81-9DAB-3A5876D1FD8F}"/>
              </a:ext>
            </a:extLst>
          </p:cNvPr>
          <p:cNvSpPr txBox="1"/>
          <p:nvPr/>
        </p:nvSpPr>
        <p:spPr>
          <a:xfrm>
            <a:off x="3298371" y="460169"/>
            <a:ext cx="1980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TODO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04591AA5-B247-47AA-9CA0-4C6FD846F8F5}"/>
              </a:ext>
            </a:extLst>
          </p:cNvPr>
          <p:cNvSpPr txBox="1">
            <a:spLocks/>
          </p:cNvSpPr>
          <p:nvPr/>
        </p:nvSpPr>
        <p:spPr>
          <a:xfrm>
            <a:off x="3119155" y="1804524"/>
            <a:ext cx="7353503" cy="409324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FCC2F92-6710-4E0A-94B9-D06A74721085}"/>
              </a:ext>
            </a:extLst>
          </p:cNvPr>
          <p:cNvSpPr txBox="1">
            <a:spLocks/>
          </p:cNvSpPr>
          <p:nvPr/>
        </p:nvSpPr>
        <p:spPr>
          <a:xfrm>
            <a:off x="2901838" y="1561028"/>
            <a:ext cx="7353503" cy="39580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800" dirty="0">
                <a:solidFill>
                  <a:schemeClr val="bg1"/>
                </a:solidFill>
              </a:rPr>
              <a:t>Affinage du CSS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Toute la partie CRUD sur les objets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Limiter le nombre de dieux affichés et créer une pagination en AJAX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animation sur les images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Ajouter des métadonnées pour le référencement naturel</a:t>
            </a:r>
          </a:p>
          <a:p>
            <a:pPr lvl="1"/>
            <a:endParaRPr lang="fr-FR" sz="1800" dirty="0">
              <a:solidFill>
                <a:schemeClr val="bg1"/>
              </a:solidFill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</a:rPr>
              <a:t>CRUD Web Storage pour garder les 3 dernières tirages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51" y="629093"/>
            <a:ext cx="4625549" cy="63134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4000" dirty="0"/>
              <a:t>L’entreprise </a:t>
            </a:r>
            <a:r>
              <a:rPr lang="fr-FR" sz="4000" dirty="0" err="1"/>
              <a:t>Ibloo</a:t>
            </a:r>
            <a:endParaRPr lang="fr-FR" sz="40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452" y="4422437"/>
            <a:ext cx="6803136" cy="1490800"/>
          </a:xfrm>
        </p:spPr>
        <p:txBody>
          <a:bodyPr rtlCol="0"/>
          <a:lstStyle/>
          <a:p>
            <a:pPr rtl="0"/>
            <a:r>
              <a:rPr lang="fr-FR" dirty="0"/>
              <a:t>Installeur de fibre optique par tout en France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Entreprise basé à 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D3D63-FFA6-416D-8DFF-E7B99AB1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2" y="1690163"/>
            <a:ext cx="4625548" cy="22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39027-1F49-4FF0-ACC8-5E38BFC2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F2F139-C009-40F3-814E-66CA4FB1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82" y="636816"/>
            <a:ext cx="7781544" cy="1699976"/>
          </a:xfrm>
        </p:spPr>
        <p:txBody>
          <a:bodyPr>
            <a:noAutofit/>
          </a:bodyPr>
          <a:lstStyle/>
          <a:p>
            <a:r>
              <a:rPr lang="fr-FR" sz="3600" dirty="0"/>
              <a:t>Projet « Test de l’éligibilité via la géolocalisation »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18C99F-5A48-4CAB-AC37-83EE35526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4" y="1951189"/>
            <a:ext cx="7903028" cy="47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28734-B4CC-4BC8-A9EE-0E784ACD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5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30CF92-C28B-4CB5-86C4-E3DE1B1A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4" y="1291215"/>
            <a:ext cx="9427881" cy="51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649A4-3229-4CE3-BC2F-73C4FB5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E3B036-2837-4736-A359-3FBD48C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8" y="1347384"/>
            <a:ext cx="5818202" cy="45717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28F833-5C22-42CE-B832-5A684796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70" y="1347384"/>
            <a:ext cx="5589632" cy="4571723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FB0F5742-4505-4522-A277-0DF91AC2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437" y="286247"/>
            <a:ext cx="5915643" cy="1256306"/>
          </a:xfrm>
        </p:spPr>
        <p:txBody>
          <a:bodyPr>
            <a:noAutofit/>
          </a:bodyPr>
          <a:lstStyle/>
          <a:p>
            <a:r>
              <a:rPr lang="fr-FR" sz="3600" dirty="0"/>
              <a:t>Algorithme du script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5530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DD641-4859-4605-9581-9D0B9FC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9BB6A77-2F1D-4F80-9BEE-77CF5BD8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262" y="767442"/>
            <a:ext cx="4659738" cy="524319"/>
          </a:xfrm>
        </p:spPr>
        <p:txBody>
          <a:bodyPr>
            <a:normAutofit/>
          </a:bodyPr>
          <a:lstStyle/>
          <a:p>
            <a:r>
              <a:rPr lang="fr-FR" sz="2800" dirty="0"/>
              <a:t>Documentation en anglais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C57203-4878-4B01-B347-BE38C0C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" y="1291761"/>
            <a:ext cx="6304606" cy="54273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7FC80F8-CBE0-4DD2-AB53-175DD2F5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6" y="4163814"/>
            <a:ext cx="5468144" cy="4905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32577C9-68EB-4D3C-B861-D1583D7F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56" y="2843868"/>
            <a:ext cx="5468144" cy="9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725ADC-BCDD-4746-A1F1-ED99E6D5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8A2BA7-3A5C-4A6A-930D-5F0EABF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04" y="3020786"/>
            <a:ext cx="5291111" cy="605962"/>
          </a:xfrm>
        </p:spPr>
        <p:txBody>
          <a:bodyPr>
            <a:noAutofit/>
          </a:bodyPr>
          <a:lstStyle/>
          <a:p>
            <a:r>
              <a:rPr lang="fr-FR" sz="4800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595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05" y="765958"/>
            <a:ext cx="7088992" cy="686122"/>
          </a:xfrm>
        </p:spPr>
        <p:txBody>
          <a:bodyPr rtlCol="0">
            <a:noAutofit/>
          </a:bodyPr>
          <a:lstStyle/>
          <a:p>
            <a:r>
              <a:rPr lang="fr-FR" sz="3600" dirty="0"/>
              <a:t>Projet « </a:t>
            </a:r>
            <a:r>
              <a:rPr lang="fr-FR" sz="3600" dirty="0" err="1"/>
              <a:t>Randomizer</a:t>
            </a:r>
            <a:r>
              <a:rPr lang="fr-FR" sz="3600" dirty="0"/>
              <a:t> SMITE »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150" y="1581941"/>
            <a:ext cx="4327235" cy="365760"/>
          </a:xfrm>
        </p:spPr>
        <p:txBody>
          <a:bodyPr rtlCol="0"/>
          <a:lstStyle/>
          <a:p>
            <a:pPr rtl="0"/>
            <a:r>
              <a:rPr lang="fr-FR" dirty="0"/>
              <a:t>Présentation du jeu et du projet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25C58FE1-266B-42A0-A434-F7A5D4672678}"/>
              </a:ext>
            </a:extLst>
          </p:cNvPr>
          <p:cNvSpPr txBox="1">
            <a:spLocks/>
          </p:cNvSpPr>
          <p:nvPr/>
        </p:nvSpPr>
        <p:spPr>
          <a:xfrm>
            <a:off x="576778" y="2395648"/>
            <a:ext cx="9718386" cy="228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Smite est un MOBA (Multiplayer Online Battle Arena)</a:t>
            </a:r>
          </a:p>
          <a:p>
            <a:r>
              <a:rPr lang="fr-FR" dirty="0">
                <a:solidFill>
                  <a:schemeClr val="bg1"/>
                </a:solidFill>
              </a:rPr>
              <a:t>Développé et édité par Hi-</a:t>
            </a:r>
            <a:r>
              <a:rPr lang="fr-FR" dirty="0" err="1">
                <a:solidFill>
                  <a:schemeClr val="bg1"/>
                </a:solidFill>
              </a:rPr>
              <a:t>Rez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Sortie en 2014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498_TF66687569" id="{787900FF-6872-4441-B598-37355B1445EE}" vid="{F772BB80-56EE-4656-A7E3-611E117A18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bleue moderne</Template>
  <TotalTime>1583</TotalTime>
  <Words>198</Words>
  <Application>Microsoft Office PowerPoint</Application>
  <PresentationFormat>Grand écran</PresentationFormat>
  <Paragraphs>80</Paragraphs>
  <Slides>22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Trade Gothic LT Pro</vt:lpstr>
      <vt:lpstr>Trebuchet MS</vt:lpstr>
      <vt:lpstr>Thème Office</vt:lpstr>
      <vt:lpstr>Soutenance</vt:lpstr>
      <vt:lpstr>SOMMAIRE</vt:lpstr>
      <vt:lpstr>L’entreprise Ibloo</vt:lpstr>
      <vt:lpstr>Projet « Test de l’éligibilité via la géolocalisation » </vt:lpstr>
      <vt:lpstr>Présentation PowerPoint</vt:lpstr>
      <vt:lpstr>Algorithme du script </vt:lpstr>
      <vt:lpstr>Documentation en anglais</vt:lpstr>
      <vt:lpstr>Démonstration</vt:lpstr>
      <vt:lpstr>Projet « Randomizer SMITE »</vt:lpstr>
      <vt:lpstr>Architecture du projet</vt:lpstr>
      <vt:lpstr>Maquettage de l’application</vt:lpstr>
      <vt:lpstr>Maquettage de l’application</vt:lpstr>
      <vt:lpstr>Maquettage de l’application</vt:lpstr>
      <vt:lpstr>Maquettage de l’application</vt:lpstr>
      <vt:lpstr>Interface dynamique</vt:lpstr>
      <vt:lpstr>Interface dynamique</vt:lpstr>
      <vt:lpstr>Démonstration</vt:lpstr>
      <vt:lpstr>Créer une base de donnée</vt:lpstr>
      <vt:lpstr>Présentation PowerPoint</vt:lpstr>
      <vt:lpstr>Démonstration</vt:lpstr>
      <vt:lpstr>Présentation PowerPoint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</dc:title>
  <dc:creator>loic LECOMTE</dc:creator>
  <cp:lastModifiedBy>loic LECOMTE</cp:lastModifiedBy>
  <cp:revision>47</cp:revision>
  <dcterms:created xsi:type="dcterms:W3CDTF">2021-06-22T15:48:38Z</dcterms:created>
  <dcterms:modified xsi:type="dcterms:W3CDTF">2021-06-29T23:12:24Z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